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78" r:id="rId2"/>
    <p:sldId id="279" r:id="rId3"/>
    <p:sldId id="275" r:id="rId4"/>
    <p:sldId id="256" r:id="rId5"/>
    <p:sldId id="281" r:id="rId6"/>
    <p:sldId id="282" r:id="rId7"/>
    <p:sldId id="264" r:id="rId8"/>
    <p:sldId id="283" r:id="rId9"/>
    <p:sldId id="271" r:id="rId10"/>
    <p:sldId id="285" r:id="rId11"/>
    <p:sldId id="273" r:id="rId12"/>
    <p:sldId id="277" r:id="rId13"/>
    <p:sldId id="280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A3422-40BA-458D-AD51-A595ED117D39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726BD-D6C6-437E-97D2-C5D78214D4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5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dirty="0" err="1" smtClean="0"/>
              <a:t>Bilgi</a:t>
            </a:r>
            <a:r>
              <a:rPr lang="en-US" sz="1200" dirty="0" smtClean="0"/>
              <a:t> </a:t>
            </a:r>
            <a:r>
              <a:rPr lang="en-US" sz="1200" dirty="0" err="1" smtClean="0"/>
              <a:t>İşlem</a:t>
            </a:r>
            <a:r>
              <a:rPr lang="en-US" sz="1200" dirty="0" smtClean="0"/>
              <a:t> </a:t>
            </a:r>
            <a:r>
              <a:rPr lang="en-US" sz="1200" dirty="0" err="1" smtClean="0"/>
              <a:t>Daire</a:t>
            </a:r>
            <a:r>
              <a:rPr lang="en-US" sz="1200" dirty="0" smtClean="0"/>
              <a:t> </a:t>
            </a:r>
            <a:r>
              <a:rPr lang="en-US" sz="1200" dirty="0" err="1" smtClean="0"/>
              <a:t>Başkanlığı</a:t>
            </a:r>
            <a:r>
              <a:rPr lang="en-US" sz="1200" dirty="0" smtClean="0"/>
              <a:t> </a:t>
            </a:r>
            <a:r>
              <a:rPr lang="en-US" sz="1200" dirty="0" err="1" smtClean="0"/>
              <a:t>bilişim</a:t>
            </a:r>
            <a:r>
              <a:rPr lang="en-US" sz="1200" dirty="0" smtClean="0"/>
              <a:t> </a:t>
            </a:r>
            <a:r>
              <a:rPr lang="en-US" sz="1200" dirty="0" err="1" smtClean="0"/>
              <a:t>altyapısını</a:t>
            </a:r>
            <a:r>
              <a:rPr lang="en-US" sz="1200" dirty="0" smtClean="0"/>
              <a:t> </a:t>
            </a:r>
            <a:r>
              <a:rPr lang="en-US" sz="1200" dirty="0" err="1" smtClean="0"/>
              <a:t>güncel</a:t>
            </a:r>
            <a:r>
              <a:rPr lang="en-US" sz="1200" dirty="0" smtClean="0"/>
              <a:t> </a:t>
            </a:r>
            <a:r>
              <a:rPr lang="en-US" sz="1200" dirty="0" err="1" smtClean="0"/>
              <a:t>ve</a:t>
            </a:r>
            <a:r>
              <a:rPr lang="en-US" sz="1200" dirty="0" smtClean="0"/>
              <a:t> 7/24 </a:t>
            </a:r>
            <a:r>
              <a:rPr lang="en-US" sz="1200" dirty="0" err="1" smtClean="0"/>
              <a:t>çalışır</a:t>
            </a:r>
            <a:r>
              <a:rPr lang="en-US" sz="1200" dirty="0" smtClean="0"/>
              <a:t> </a:t>
            </a:r>
            <a:r>
              <a:rPr lang="en-US" sz="1200" dirty="0" err="1" smtClean="0"/>
              <a:t>halde</a:t>
            </a:r>
            <a:r>
              <a:rPr lang="en-US" sz="1200" dirty="0" smtClean="0"/>
              <a:t> </a:t>
            </a:r>
            <a:r>
              <a:rPr lang="en-US" sz="1200" dirty="0" err="1" smtClean="0"/>
              <a:t>tutarak</a:t>
            </a:r>
            <a:r>
              <a:rPr lang="en-US" sz="1200" dirty="0" smtClean="0"/>
              <a:t>, </a:t>
            </a:r>
            <a:r>
              <a:rPr lang="en-US" sz="1200" dirty="0" err="1" smtClean="0"/>
              <a:t>eğitim-öğretim</a:t>
            </a:r>
            <a:r>
              <a:rPr lang="en-US" sz="1200" dirty="0" smtClean="0"/>
              <a:t> </a:t>
            </a:r>
            <a:r>
              <a:rPr lang="en-US" sz="1200" dirty="0" err="1" smtClean="0"/>
              <a:t>faaliyetlerinin</a:t>
            </a:r>
            <a:r>
              <a:rPr lang="en-US" sz="1200" dirty="0" smtClean="0"/>
              <a:t> </a:t>
            </a:r>
            <a:r>
              <a:rPr lang="en-US" sz="1200" dirty="0" err="1" smtClean="0"/>
              <a:t>sağlıklı</a:t>
            </a:r>
            <a:r>
              <a:rPr lang="en-US" sz="1200" dirty="0" smtClean="0"/>
              <a:t> </a:t>
            </a:r>
            <a:r>
              <a:rPr lang="en-US" sz="1200" dirty="0" err="1" smtClean="0"/>
              <a:t>bir</a:t>
            </a:r>
            <a:r>
              <a:rPr lang="en-US" sz="1200" dirty="0" smtClean="0"/>
              <a:t> </a:t>
            </a:r>
            <a:r>
              <a:rPr lang="en-US" sz="1200" dirty="0" err="1" smtClean="0"/>
              <a:t>şekilde</a:t>
            </a:r>
            <a:r>
              <a:rPr lang="en-US" sz="1200" dirty="0" smtClean="0"/>
              <a:t> </a:t>
            </a:r>
            <a:r>
              <a:rPr lang="en-US" sz="1200" dirty="0" err="1" smtClean="0"/>
              <a:t>devam</a:t>
            </a:r>
            <a:r>
              <a:rPr lang="en-US" sz="1200" dirty="0" smtClean="0"/>
              <a:t> </a:t>
            </a:r>
            <a:r>
              <a:rPr lang="en-US" sz="1200" dirty="0" err="1" smtClean="0"/>
              <a:t>ettirilmesine</a:t>
            </a:r>
            <a:r>
              <a:rPr lang="en-US" sz="1200" dirty="0" smtClean="0"/>
              <a:t> </a:t>
            </a:r>
            <a:r>
              <a:rPr lang="en-US" sz="1200" dirty="0" err="1" smtClean="0"/>
              <a:t>katkı</a:t>
            </a:r>
            <a:r>
              <a:rPr lang="en-US" sz="1200" dirty="0" smtClean="0"/>
              <a:t> </a:t>
            </a:r>
            <a:r>
              <a:rPr lang="en-US" sz="1200" dirty="0" err="1" smtClean="0"/>
              <a:t>sunar</a:t>
            </a:r>
            <a:r>
              <a:rPr lang="en-US" sz="1200" dirty="0" smtClean="0"/>
              <a:t>. </a:t>
            </a:r>
          </a:p>
          <a:p>
            <a:pPr algn="just"/>
            <a:r>
              <a:rPr lang="en-US" sz="1200" dirty="0" smtClean="0"/>
              <a:t>	Bu </a:t>
            </a:r>
            <a:r>
              <a:rPr lang="en-US" sz="1200" dirty="0" err="1" smtClean="0"/>
              <a:t>kapsamda</a:t>
            </a:r>
            <a:r>
              <a:rPr lang="en-US" sz="1200" dirty="0" smtClean="0"/>
              <a:t> </a:t>
            </a:r>
            <a:r>
              <a:rPr lang="en-US" sz="1200" dirty="0" err="1" smtClean="0"/>
              <a:t>öğrencilerimizin</a:t>
            </a:r>
            <a:r>
              <a:rPr lang="en-US" sz="1200" dirty="0" smtClean="0"/>
              <a:t> </a:t>
            </a:r>
            <a:r>
              <a:rPr lang="en-US" sz="1200" dirty="0" err="1" smtClean="0"/>
              <a:t>kullanabileceği</a:t>
            </a:r>
            <a:r>
              <a:rPr lang="en-US" sz="1200" dirty="0" smtClean="0"/>
              <a:t> </a:t>
            </a:r>
            <a:r>
              <a:rPr lang="en-US" sz="1200" dirty="0" err="1" smtClean="0"/>
              <a:t>çeşitli</a:t>
            </a:r>
            <a:r>
              <a:rPr lang="en-US" sz="1200" dirty="0" smtClean="0"/>
              <a:t> </a:t>
            </a:r>
            <a:r>
              <a:rPr lang="en-US" sz="1200" dirty="0" err="1" smtClean="0"/>
              <a:t>hizmetler</a:t>
            </a:r>
            <a:r>
              <a:rPr lang="en-US" sz="1200" dirty="0" smtClean="0"/>
              <a:t> </a:t>
            </a:r>
            <a:r>
              <a:rPr lang="en-US" sz="1200" dirty="0" err="1" smtClean="0"/>
              <a:t>ve</a:t>
            </a:r>
            <a:r>
              <a:rPr lang="en-US" sz="1200" dirty="0" smtClean="0"/>
              <a:t> </a:t>
            </a:r>
            <a:r>
              <a:rPr lang="en-US" sz="1200" dirty="0" err="1" smtClean="0"/>
              <a:t>servisler</a:t>
            </a:r>
            <a:r>
              <a:rPr lang="en-US" sz="1200" dirty="0" smtClean="0"/>
              <a:t> </a:t>
            </a:r>
            <a:r>
              <a:rPr lang="en-US" sz="1200" dirty="0" err="1" smtClean="0"/>
              <a:t>geliştirir</a:t>
            </a:r>
            <a:r>
              <a:rPr lang="en-US" sz="1200" dirty="0" smtClean="0"/>
              <a:t>.</a:t>
            </a:r>
            <a:endParaRPr lang="tr-TR" sz="120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26BD-D6C6-437E-97D2-C5D78214D48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20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86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45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97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78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37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27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9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101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64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31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53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40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90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92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4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31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270E2-D004-4517-A5E5-F00D13C9334F}" type="datetimeFigureOut">
              <a:rPr lang="tr-TR" smtClean="0"/>
              <a:t>23.09.2022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7B45-75B2-4DF8-9511-60A1DA85B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76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bitdefender.com.tr/harranedu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im@harran.edu.tr" TargetMode="External"/><Relationship Id="rId2" Type="http://schemas.openxmlformats.org/officeDocument/2006/relationships/hyperlink" Target="https://bidb.harran.edu.t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1" y="4810272"/>
            <a:ext cx="9905998" cy="1693859"/>
          </a:xfrm>
        </p:spPr>
        <p:txBody>
          <a:bodyPr>
            <a:normAutofit/>
          </a:bodyPr>
          <a:lstStyle/>
          <a:p>
            <a:pPr algn="ctr"/>
            <a:r>
              <a:rPr lang="tr-TR" sz="5000" dirty="0"/>
              <a:t>Harran üniversitesi</a:t>
            </a:r>
            <a:br>
              <a:rPr lang="tr-TR" sz="5000" dirty="0"/>
            </a:br>
            <a:r>
              <a:rPr lang="tr-TR" sz="5000" dirty="0"/>
              <a:t> bilgi işlem daire başkanlığı</a:t>
            </a:r>
          </a:p>
        </p:txBody>
      </p:sp>
      <p:pic>
        <p:nvPicPr>
          <p:cNvPr id="3084" name="Picture 12" descr="resim">
            <a:extLst>
              <a:ext uri="{FF2B5EF4-FFF2-40B4-BE49-F238E27FC236}">
                <a16:creationId xmlns:a16="http://schemas.microsoft.com/office/drawing/2014/main" id="{28ABAE51-EFEC-1239-D8FF-BA94FB515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5005"/>
            <a:ext cx="12192000" cy="468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7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174" y="-37135"/>
            <a:ext cx="9905998" cy="1478570"/>
          </a:xfrm>
        </p:spPr>
        <p:txBody>
          <a:bodyPr>
            <a:noAutofit/>
          </a:bodyPr>
          <a:lstStyle/>
          <a:p>
            <a:pPr algn="ctr"/>
            <a:r>
              <a:rPr lang="tr-TR" dirty="0"/>
              <a:t>Üniversite internet hizmetinden nasıl faydalanabilirim?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6848005" y="2896295"/>
            <a:ext cx="43171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* OBS HESABI</a:t>
            </a:r>
          </a:p>
          <a:p>
            <a:endParaRPr lang="tr-TR" sz="4000" dirty="0"/>
          </a:p>
          <a:p>
            <a:r>
              <a:rPr lang="tr-TR" sz="4000" dirty="0" smtClean="0"/>
              <a:t>* E-DEVLET</a:t>
            </a:r>
            <a:endParaRPr lang="tr-TR" sz="4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005" y="4845770"/>
            <a:ext cx="1823024" cy="94961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991438" y="2042178"/>
            <a:ext cx="2998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Bağlantı Kılavuzu</a:t>
            </a:r>
            <a:endParaRPr lang="tr-TR" sz="28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438" y="2963681"/>
            <a:ext cx="2773642" cy="277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1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8128" y="234462"/>
            <a:ext cx="9905998" cy="1383323"/>
          </a:xfrm>
        </p:spPr>
        <p:txBody>
          <a:bodyPr>
            <a:noAutofit/>
          </a:bodyPr>
          <a:lstStyle/>
          <a:p>
            <a:pPr algn="ctr"/>
            <a:r>
              <a:rPr lang="tr-TR" sz="4800" dirty="0"/>
              <a:t>Ücretsiz </a:t>
            </a:r>
            <a:r>
              <a:rPr lang="tr-TR" sz="4800" dirty="0" err="1"/>
              <a:t>antivirüs</a:t>
            </a:r>
            <a:r>
              <a:rPr lang="tr-TR" sz="4800" dirty="0"/>
              <a:t> hizmetinden nasıl faydalanırım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021760" y="5338173"/>
            <a:ext cx="4728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https://bitdefender.com.tr/harranedu/index.php</a:t>
            </a:r>
            <a:r>
              <a:rPr lang="tr-TR" dirty="0"/>
              <a:t>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124" y="2228021"/>
            <a:ext cx="2684582" cy="268458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8019" y="267787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7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96EB6-B49D-C407-C3F1-E669DCA4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80" y="0"/>
            <a:ext cx="9905999" cy="23383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err="1"/>
              <a:t>Sıkça</a:t>
            </a:r>
            <a:r>
              <a:rPr lang="en-US" sz="4800" b="1" dirty="0"/>
              <a:t> </a:t>
            </a:r>
            <a:r>
              <a:rPr lang="en-US" sz="4800" b="1" dirty="0" err="1"/>
              <a:t>Sorulan</a:t>
            </a:r>
            <a:r>
              <a:rPr lang="en-US" sz="4800" b="1" dirty="0"/>
              <a:t> </a:t>
            </a:r>
            <a:r>
              <a:rPr lang="en-US" sz="4800" b="1" dirty="0" err="1"/>
              <a:t>Sorular</a:t>
            </a: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https://sss.harran.edu.tr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932" y="2338331"/>
            <a:ext cx="3552094" cy="355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28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0C9D73-FE64-3516-88CB-5F29053D92AB}"/>
              </a:ext>
            </a:extLst>
          </p:cNvPr>
          <p:cNvSpPr txBox="1"/>
          <p:nvPr/>
        </p:nvSpPr>
        <p:spPr>
          <a:xfrm>
            <a:off x="3050299" y="1597729"/>
            <a:ext cx="6279668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/>
              <a:t>Görüş</a:t>
            </a:r>
            <a:r>
              <a:rPr lang="en-US" sz="3200" dirty="0"/>
              <a:t>, </a:t>
            </a:r>
            <a:r>
              <a:rPr lang="en-US" sz="3200" dirty="0" err="1"/>
              <a:t>Öneri</a:t>
            </a:r>
            <a:r>
              <a:rPr lang="en-US" sz="3200" dirty="0"/>
              <a:t>, </a:t>
            </a:r>
            <a:r>
              <a:rPr lang="en-US" sz="3200" dirty="0" err="1"/>
              <a:t>Şikayet</a:t>
            </a:r>
            <a:r>
              <a:rPr lang="en-US" sz="3200" dirty="0"/>
              <a:t> ve </a:t>
            </a:r>
            <a:r>
              <a:rPr lang="en-US" sz="3200" dirty="0" err="1"/>
              <a:t>Talepler</a:t>
            </a:r>
            <a:r>
              <a:rPr lang="en-US" sz="3200" dirty="0"/>
              <a:t> </a:t>
            </a:r>
            <a:r>
              <a:rPr lang="en-US" sz="3200" dirty="0" err="1"/>
              <a:t>İçin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2800" dirty="0"/>
              <a:t>BİLGİ İŞLEM DAİRE BAŞKANLIĞI</a:t>
            </a:r>
          </a:p>
          <a:p>
            <a:pPr algn="ctr"/>
            <a:r>
              <a:rPr lang="en-US" sz="2800" dirty="0">
                <a:hlinkClick r:id="rId2"/>
              </a:rPr>
              <a:t>https://bidb.harran.edu.tr</a:t>
            </a:r>
            <a:endParaRPr lang="en-US" sz="2800" dirty="0"/>
          </a:p>
          <a:p>
            <a:pPr algn="ctr"/>
            <a:r>
              <a:rPr lang="en-US" sz="2800" dirty="0">
                <a:hlinkClick r:id="rId3"/>
              </a:rPr>
              <a:t>bim@harran.edu.tr</a:t>
            </a:r>
            <a:endParaRPr lang="en-US" sz="2800" dirty="0"/>
          </a:p>
          <a:p>
            <a:pPr algn="ctr"/>
            <a:r>
              <a:rPr lang="en-US" sz="2800" dirty="0"/>
              <a:t>0414 318 3018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http://kys.harran.edu.tr/tr/Talep/Istek</a:t>
            </a:r>
          </a:p>
        </p:txBody>
      </p:sp>
    </p:spTree>
    <p:extLst>
      <p:ext uri="{BB962C8B-B14F-4D97-AF65-F5344CB8AC3E}">
        <p14:creationId xmlns:p14="http://schemas.microsoft.com/office/powerpoint/2010/main" val="2468800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9B189-9C2A-AC39-63BD-FF070144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941877"/>
            <a:ext cx="9905998" cy="788251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114434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1693859"/>
          </a:xfrm>
        </p:spPr>
        <p:txBody>
          <a:bodyPr>
            <a:normAutofit/>
          </a:bodyPr>
          <a:lstStyle/>
          <a:p>
            <a:pPr algn="ctr"/>
            <a:r>
              <a:rPr lang="tr-TR" sz="5000" dirty="0"/>
              <a:t>Harran üniversitesi</a:t>
            </a:r>
            <a:br>
              <a:rPr lang="tr-TR" sz="5000" dirty="0"/>
            </a:br>
            <a:r>
              <a:rPr lang="tr-TR" sz="5000" dirty="0"/>
              <a:t> bilgi işlem daire başkanlığı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585" y="2573948"/>
            <a:ext cx="2607654" cy="260765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3477600" y="5607297"/>
            <a:ext cx="5619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https://bidb.harran.edu.tr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2198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1693859"/>
          </a:xfrm>
        </p:spPr>
        <p:txBody>
          <a:bodyPr>
            <a:normAutofit/>
          </a:bodyPr>
          <a:lstStyle/>
          <a:p>
            <a:pPr algn="ctr"/>
            <a:r>
              <a:rPr lang="tr-TR" sz="5000" dirty="0"/>
              <a:t>Harran üniversitesi</a:t>
            </a:r>
            <a:br>
              <a:rPr lang="tr-TR" sz="5000" dirty="0"/>
            </a:br>
            <a:r>
              <a:rPr lang="tr-TR" sz="5000" dirty="0"/>
              <a:t> bilgi işlem daire başkanlığı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978270" y="3033346"/>
            <a:ext cx="9152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Ö</a:t>
            </a:r>
            <a:r>
              <a:rPr lang="tr-TR" sz="2800" dirty="0"/>
              <a:t>ğrencilerimizin faydalanabileceği hizmetler</a:t>
            </a:r>
            <a:r>
              <a:rPr lang="en-US" sz="2800" dirty="0"/>
              <a:t>: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</a:t>
            </a:r>
            <a:r>
              <a:rPr lang="tr-TR" sz="2800" dirty="0"/>
              <a:t>-</a:t>
            </a:r>
            <a:r>
              <a:rPr lang="en-US" sz="2800" dirty="0"/>
              <a:t>P</a:t>
            </a:r>
            <a:r>
              <a:rPr lang="tr-TR" sz="2800" dirty="0"/>
              <a:t>osta</a:t>
            </a:r>
            <a:r>
              <a:rPr lang="en-US" sz="2800" dirty="0"/>
              <a:t> </a:t>
            </a:r>
            <a:r>
              <a:rPr lang="en-US" sz="2800" dirty="0" err="1"/>
              <a:t>Hizmetleri</a:t>
            </a: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/>
              <a:t>Öğrenciler için Office365 uygulamaları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/>
              <a:t>İnternet </a:t>
            </a:r>
            <a:r>
              <a:rPr lang="en-US" sz="2800" dirty="0"/>
              <a:t>E</a:t>
            </a:r>
            <a:r>
              <a:rPr lang="tr-TR" sz="2800" dirty="0"/>
              <a:t>rişimi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/>
              <a:t>Ücretsiz </a:t>
            </a:r>
            <a:r>
              <a:rPr lang="en-US" sz="2800" dirty="0"/>
              <a:t>A</a:t>
            </a:r>
            <a:r>
              <a:rPr lang="tr-TR" sz="2800" dirty="0"/>
              <a:t>ntivirüs </a:t>
            </a:r>
            <a:r>
              <a:rPr lang="en-US" sz="2800" dirty="0" err="1"/>
              <a:t>Uygulaması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2108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040">
            <a:extLst>
              <a:ext uri="{FF2B5EF4-FFF2-40B4-BE49-F238E27FC236}">
                <a16:creationId xmlns:a16="http://schemas.microsoft.com/office/drawing/2014/main" id="{29EF3596-DF97-4605-88C4-E1D6634C1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A04CF5AE-1525-458C-805A-277612287C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44" name="Rectangle 5">
              <a:extLst>
                <a:ext uri="{FF2B5EF4-FFF2-40B4-BE49-F238E27FC236}">
                  <a16:creationId xmlns:a16="http://schemas.microsoft.com/office/drawing/2014/main" id="{75184BC4-A6A5-41B7-9463-51287F8C98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45" name="Freeform 6">
              <a:extLst>
                <a:ext uri="{FF2B5EF4-FFF2-40B4-BE49-F238E27FC236}">
                  <a16:creationId xmlns:a16="http://schemas.microsoft.com/office/drawing/2014/main" id="{847CE477-1D61-4F65-A819-156F30645C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6" name="Freeform 7">
              <a:extLst>
                <a:ext uri="{FF2B5EF4-FFF2-40B4-BE49-F238E27FC236}">
                  <a16:creationId xmlns:a16="http://schemas.microsoft.com/office/drawing/2014/main" id="{0168D70C-C0A3-4080-935A-4C7D34D1FD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7" name="Rectangle 8">
              <a:extLst>
                <a:ext uri="{FF2B5EF4-FFF2-40B4-BE49-F238E27FC236}">
                  <a16:creationId xmlns:a16="http://schemas.microsoft.com/office/drawing/2014/main" id="{4BFE52DB-6074-4322-91A0-BA19AC6534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48" name="Freeform 9">
              <a:extLst>
                <a:ext uri="{FF2B5EF4-FFF2-40B4-BE49-F238E27FC236}">
                  <a16:creationId xmlns:a16="http://schemas.microsoft.com/office/drawing/2014/main" id="{15482A31-6AFE-4781-B3EC-26CF5A34CC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9" name="Freeform 10">
              <a:extLst>
                <a:ext uri="{FF2B5EF4-FFF2-40B4-BE49-F238E27FC236}">
                  <a16:creationId xmlns:a16="http://schemas.microsoft.com/office/drawing/2014/main" id="{A2F5607A-50CD-401B-AA0D-375828CC2B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0" name="Freeform 11">
              <a:extLst>
                <a:ext uri="{FF2B5EF4-FFF2-40B4-BE49-F238E27FC236}">
                  <a16:creationId xmlns:a16="http://schemas.microsoft.com/office/drawing/2014/main" id="{E2065C15-E60F-4857-877B-1F8235F9AC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1" name="Freeform 12">
              <a:extLst>
                <a:ext uri="{FF2B5EF4-FFF2-40B4-BE49-F238E27FC236}">
                  <a16:creationId xmlns:a16="http://schemas.microsoft.com/office/drawing/2014/main" id="{10515003-9E36-4383-852B-C467122CD4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2" name="Freeform 13">
              <a:extLst>
                <a:ext uri="{FF2B5EF4-FFF2-40B4-BE49-F238E27FC236}">
                  <a16:creationId xmlns:a16="http://schemas.microsoft.com/office/drawing/2014/main" id="{F6809E31-CFB3-4460-A5B9-9B5D20C4D2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3" name="Freeform 14">
              <a:extLst>
                <a:ext uri="{FF2B5EF4-FFF2-40B4-BE49-F238E27FC236}">
                  <a16:creationId xmlns:a16="http://schemas.microsoft.com/office/drawing/2014/main" id="{A4181E6F-BF0F-40DF-B995-3E6E1D016D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4" name="Freeform 15">
              <a:extLst>
                <a:ext uri="{FF2B5EF4-FFF2-40B4-BE49-F238E27FC236}">
                  <a16:creationId xmlns:a16="http://schemas.microsoft.com/office/drawing/2014/main" id="{21ECCFEF-1B38-4DA5-BE12-61FC280572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5" name="Freeform 16">
              <a:extLst>
                <a:ext uri="{FF2B5EF4-FFF2-40B4-BE49-F238E27FC236}">
                  <a16:creationId xmlns:a16="http://schemas.microsoft.com/office/drawing/2014/main" id="{EF7B7547-12E7-424A-B8A2-836C862B00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6" name="Freeform 17">
              <a:extLst>
                <a:ext uri="{FF2B5EF4-FFF2-40B4-BE49-F238E27FC236}">
                  <a16:creationId xmlns:a16="http://schemas.microsoft.com/office/drawing/2014/main" id="{ED73F691-9932-4DF3-9C00-5FB99E59B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7" name="Freeform 18">
              <a:extLst>
                <a:ext uri="{FF2B5EF4-FFF2-40B4-BE49-F238E27FC236}">
                  <a16:creationId xmlns:a16="http://schemas.microsoft.com/office/drawing/2014/main" id="{FC1D4D7C-DDA0-4901-B134-3A4F498A45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8" name="Freeform 19">
              <a:extLst>
                <a:ext uri="{FF2B5EF4-FFF2-40B4-BE49-F238E27FC236}">
                  <a16:creationId xmlns:a16="http://schemas.microsoft.com/office/drawing/2014/main" id="{1D667447-7CCB-4723-98DC-3B6243BB5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9" name="Freeform 20">
              <a:extLst>
                <a:ext uri="{FF2B5EF4-FFF2-40B4-BE49-F238E27FC236}">
                  <a16:creationId xmlns:a16="http://schemas.microsoft.com/office/drawing/2014/main" id="{3205CA6A-75CC-441A-A983-276CC72438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0" name="Freeform 21">
              <a:extLst>
                <a:ext uri="{FF2B5EF4-FFF2-40B4-BE49-F238E27FC236}">
                  <a16:creationId xmlns:a16="http://schemas.microsoft.com/office/drawing/2014/main" id="{97C5F7AB-65D8-48CC-ABE1-4E6FCC596D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1" name="Freeform 22">
              <a:extLst>
                <a:ext uri="{FF2B5EF4-FFF2-40B4-BE49-F238E27FC236}">
                  <a16:creationId xmlns:a16="http://schemas.microsoft.com/office/drawing/2014/main" id="{9D2DE9CF-1915-4458-8504-23EE23C703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2" name="Freeform 23">
              <a:extLst>
                <a:ext uri="{FF2B5EF4-FFF2-40B4-BE49-F238E27FC236}">
                  <a16:creationId xmlns:a16="http://schemas.microsoft.com/office/drawing/2014/main" id="{875539DD-1581-4269-9977-2AD4EC61A0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3" name="Freeform 24">
              <a:extLst>
                <a:ext uri="{FF2B5EF4-FFF2-40B4-BE49-F238E27FC236}">
                  <a16:creationId xmlns:a16="http://schemas.microsoft.com/office/drawing/2014/main" id="{4F35F98A-A81D-4A28-B3EF-AA4CF85525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4" name="Freeform 25">
              <a:extLst>
                <a:ext uri="{FF2B5EF4-FFF2-40B4-BE49-F238E27FC236}">
                  <a16:creationId xmlns:a16="http://schemas.microsoft.com/office/drawing/2014/main" id="{2F4C3514-1560-4004-BACC-31CAF69A9F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5" name="Freeform 26">
              <a:extLst>
                <a:ext uri="{FF2B5EF4-FFF2-40B4-BE49-F238E27FC236}">
                  <a16:creationId xmlns:a16="http://schemas.microsoft.com/office/drawing/2014/main" id="{759492B1-819E-4D36-8684-DE6269CD9F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6" name="Freeform 27">
              <a:extLst>
                <a:ext uri="{FF2B5EF4-FFF2-40B4-BE49-F238E27FC236}">
                  <a16:creationId xmlns:a16="http://schemas.microsoft.com/office/drawing/2014/main" id="{6D37E5FF-AC11-4600-A1A7-5A79E89878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7" name="Freeform 28">
              <a:extLst>
                <a:ext uri="{FF2B5EF4-FFF2-40B4-BE49-F238E27FC236}">
                  <a16:creationId xmlns:a16="http://schemas.microsoft.com/office/drawing/2014/main" id="{71BEA79E-EC3A-49E3-BF83-FD38146C2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8" name="Freeform 29">
              <a:extLst>
                <a:ext uri="{FF2B5EF4-FFF2-40B4-BE49-F238E27FC236}">
                  <a16:creationId xmlns:a16="http://schemas.microsoft.com/office/drawing/2014/main" id="{628003CD-17C2-4EF6-9422-BCC831E6E0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9" name="Freeform 30">
              <a:extLst>
                <a:ext uri="{FF2B5EF4-FFF2-40B4-BE49-F238E27FC236}">
                  <a16:creationId xmlns:a16="http://schemas.microsoft.com/office/drawing/2014/main" id="{1116C327-1D14-460A-A6E2-78987B1492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0" name="Freeform 31">
              <a:extLst>
                <a:ext uri="{FF2B5EF4-FFF2-40B4-BE49-F238E27FC236}">
                  <a16:creationId xmlns:a16="http://schemas.microsoft.com/office/drawing/2014/main" id="{BE5E6917-BBB5-46D6-A9EF-108A2A621F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1" name="Freeform 32">
              <a:extLst>
                <a:ext uri="{FF2B5EF4-FFF2-40B4-BE49-F238E27FC236}">
                  <a16:creationId xmlns:a16="http://schemas.microsoft.com/office/drawing/2014/main" id="{15AE5B56-D24B-45D6-B264-EFD2BCFDE4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2" name="Rectangle 33">
              <a:extLst>
                <a:ext uri="{FF2B5EF4-FFF2-40B4-BE49-F238E27FC236}">
                  <a16:creationId xmlns:a16="http://schemas.microsoft.com/office/drawing/2014/main" id="{3F5649DF-34D2-42EB-AEA0-DB38895E79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73" name="Freeform 34">
              <a:extLst>
                <a:ext uri="{FF2B5EF4-FFF2-40B4-BE49-F238E27FC236}">
                  <a16:creationId xmlns:a16="http://schemas.microsoft.com/office/drawing/2014/main" id="{908BA6A2-58E6-4EF1-B21C-C129AD44A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4" name="Freeform 35">
              <a:extLst>
                <a:ext uri="{FF2B5EF4-FFF2-40B4-BE49-F238E27FC236}">
                  <a16:creationId xmlns:a16="http://schemas.microsoft.com/office/drawing/2014/main" id="{FF764234-DCC8-409D-9589-60BA5BEBD1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5" name="Freeform 36">
              <a:extLst>
                <a:ext uri="{FF2B5EF4-FFF2-40B4-BE49-F238E27FC236}">
                  <a16:creationId xmlns:a16="http://schemas.microsoft.com/office/drawing/2014/main" id="{672EDBF1-5836-45EE-ACAA-026F06E612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6" name="Freeform 37">
              <a:extLst>
                <a:ext uri="{FF2B5EF4-FFF2-40B4-BE49-F238E27FC236}">
                  <a16:creationId xmlns:a16="http://schemas.microsoft.com/office/drawing/2014/main" id="{32EDE749-EE15-49ED-A703-EB5B8296FC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7" name="Freeform 38">
              <a:extLst>
                <a:ext uri="{FF2B5EF4-FFF2-40B4-BE49-F238E27FC236}">
                  <a16:creationId xmlns:a16="http://schemas.microsoft.com/office/drawing/2014/main" id="{ECAFA4A1-3EFA-41E8-8124-5BD1A7FD33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8" name="Freeform 39">
              <a:extLst>
                <a:ext uri="{FF2B5EF4-FFF2-40B4-BE49-F238E27FC236}">
                  <a16:creationId xmlns:a16="http://schemas.microsoft.com/office/drawing/2014/main" id="{5FC977BF-3314-4C13-949F-F7005E49AF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9" name="Freeform 40">
              <a:extLst>
                <a:ext uri="{FF2B5EF4-FFF2-40B4-BE49-F238E27FC236}">
                  <a16:creationId xmlns:a16="http://schemas.microsoft.com/office/drawing/2014/main" id="{FFE293AA-EA29-496D-B73C-DD63AA5CED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0" name="Freeform 41">
              <a:extLst>
                <a:ext uri="{FF2B5EF4-FFF2-40B4-BE49-F238E27FC236}">
                  <a16:creationId xmlns:a16="http://schemas.microsoft.com/office/drawing/2014/main" id="{555B5CF2-EB1C-4BAF-831C-F7563748F4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1" name="Freeform 42">
              <a:extLst>
                <a:ext uri="{FF2B5EF4-FFF2-40B4-BE49-F238E27FC236}">
                  <a16:creationId xmlns:a16="http://schemas.microsoft.com/office/drawing/2014/main" id="{6C35CEC0-2B0B-4B96-A85B-170DFCE739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2" name="Freeform 43">
              <a:extLst>
                <a:ext uri="{FF2B5EF4-FFF2-40B4-BE49-F238E27FC236}">
                  <a16:creationId xmlns:a16="http://schemas.microsoft.com/office/drawing/2014/main" id="{4479BA0E-1F0F-44CC-B967-41E59E556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3" name="Freeform 44">
              <a:extLst>
                <a:ext uri="{FF2B5EF4-FFF2-40B4-BE49-F238E27FC236}">
                  <a16:creationId xmlns:a16="http://schemas.microsoft.com/office/drawing/2014/main" id="{0EA2BA01-0538-42E6-94BA-FC5ADB2DE1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4" name="Rectangle 45">
              <a:extLst>
                <a:ext uri="{FF2B5EF4-FFF2-40B4-BE49-F238E27FC236}">
                  <a16:creationId xmlns:a16="http://schemas.microsoft.com/office/drawing/2014/main" id="{03F7E47C-F027-4901-A6C8-390843EE32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5" name="Freeform 46">
              <a:extLst>
                <a:ext uri="{FF2B5EF4-FFF2-40B4-BE49-F238E27FC236}">
                  <a16:creationId xmlns:a16="http://schemas.microsoft.com/office/drawing/2014/main" id="{28E1E440-AFF9-4333-83FE-EE96FF139F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6" name="Freeform 47">
              <a:extLst>
                <a:ext uri="{FF2B5EF4-FFF2-40B4-BE49-F238E27FC236}">
                  <a16:creationId xmlns:a16="http://schemas.microsoft.com/office/drawing/2014/main" id="{303A70BD-0FF2-440D-BE34-940EEC170D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7" name="Freeform 48">
              <a:extLst>
                <a:ext uri="{FF2B5EF4-FFF2-40B4-BE49-F238E27FC236}">
                  <a16:creationId xmlns:a16="http://schemas.microsoft.com/office/drawing/2014/main" id="{E9E7E43D-CEBC-4F5A-9849-06150C6F56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8" name="Freeform 49">
              <a:extLst>
                <a:ext uri="{FF2B5EF4-FFF2-40B4-BE49-F238E27FC236}">
                  <a16:creationId xmlns:a16="http://schemas.microsoft.com/office/drawing/2014/main" id="{DB41515B-EB52-4FB6-9ED6-AFDF7598F2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9" name="Freeform 50">
              <a:extLst>
                <a:ext uri="{FF2B5EF4-FFF2-40B4-BE49-F238E27FC236}">
                  <a16:creationId xmlns:a16="http://schemas.microsoft.com/office/drawing/2014/main" id="{325F3C87-07A2-4F10-AFAB-254EC057F9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0" name="Freeform 51">
              <a:extLst>
                <a:ext uri="{FF2B5EF4-FFF2-40B4-BE49-F238E27FC236}">
                  <a16:creationId xmlns:a16="http://schemas.microsoft.com/office/drawing/2014/main" id="{8A65FB10-C150-41C0-AE33-92EA10D29C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1" name="Freeform 52">
              <a:extLst>
                <a:ext uri="{FF2B5EF4-FFF2-40B4-BE49-F238E27FC236}">
                  <a16:creationId xmlns:a16="http://schemas.microsoft.com/office/drawing/2014/main" id="{87206993-1AA8-4179-B1AE-7486E1FA08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2" name="Freeform 53">
              <a:extLst>
                <a:ext uri="{FF2B5EF4-FFF2-40B4-BE49-F238E27FC236}">
                  <a16:creationId xmlns:a16="http://schemas.microsoft.com/office/drawing/2014/main" id="{85A838BB-56EF-47B9-B613-2EC774731E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3" name="Freeform 54">
              <a:extLst>
                <a:ext uri="{FF2B5EF4-FFF2-40B4-BE49-F238E27FC236}">
                  <a16:creationId xmlns:a16="http://schemas.microsoft.com/office/drawing/2014/main" id="{E7A25950-F58D-4098-9824-C8518F323E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4" name="Freeform 55">
              <a:extLst>
                <a:ext uri="{FF2B5EF4-FFF2-40B4-BE49-F238E27FC236}">
                  <a16:creationId xmlns:a16="http://schemas.microsoft.com/office/drawing/2014/main" id="{3CD280DC-A611-4DAC-BC0C-070097BBE8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5" name="Freeform 56">
              <a:extLst>
                <a:ext uri="{FF2B5EF4-FFF2-40B4-BE49-F238E27FC236}">
                  <a16:creationId xmlns:a16="http://schemas.microsoft.com/office/drawing/2014/main" id="{88921E44-6C5B-4CD9-8347-604B039BAC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6" name="Freeform 57">
              <a:extLst>
                <a:ext uri="{FF2B5EF4-FFF2-40B4-BE49-F238E27FC236}">
                  <a16:creationId xmlns:a16="http://schemas.microsoft.com/office/drawing/2014/main" id="{311649F5-0FA2-4ED1-9C27-5EFF64007A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7" name="Freeform 58">
              <a:extLst>
                <a:ext uri="{FF2B5EF4-FFF2-40B4-BE49-F238E27FC236}">
                  <a16:creationId xmlns:a16="http://schemas.microsoft.com/office/drawing/2014/main" id="{F94683F6-FEDA-4D28-9E9F-557699D6A3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099" name="Picture 2">
            <a:extLst>
              <a:ext uri="{FF2B5EF4-FFF2-40B4-BE49-F238E27FC236}">
                <a16:creationId xmlns:a16="http://schemas.microsoft.com/office/drawing/2014/main" id="{EE045C80-5D28-4F64-9892-322DA1D237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374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876425" y="1938338"/>
            <a:ext cx="5201086" cy="2396681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e-posta </a:t>
            </a:r>
            <a:r>
              <a:rPr lang="en-US" sz="6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HİZMETİ</a:t>
            </a:r>
            <a:endParaRPr lang="tr-TR" sz="6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101" name="Round Diagonal Corner Rectangle 6">
            <a:extLst>
              <a:ext uri="{FF2B5EF4-FFF2-40B4-BE49-F238E27FC236}">
                <a16:creationId xmlns:a16="http://schemas.microsoft.com/office/drawing/2014/main" id="{0F4BA0F2-1035-4F3D-B3FE-C551450E42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0945" y="808057"/>
            <a:ext cx="3821429" cy="5234394"/>
          </a:xfrm>
          <a:prstGeom prst="round2DiagRect">
            <a:avLst>
              <a:gd name="adj1" fmla="val 11323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Mail Logo&quot; Images – Browse 207 Stock Photos, Vectors, and Video | Adobe  Stock">
            <a:extLst>
              <a:ext uri="{FF2B5EF4-FFF2-40B4-BE49-F238E27FC236}">
                <a16:creationId xmlns:a16="http://schemas.microsoft.com/office/drawing/2014/main" id="{EAAECDBE-530D-92E5-4E20-5A3ED16A8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2340" y="1835935"/>
            <a:ext cx="3178638" cy="317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6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021986" y="224852"/>
            <a:ext cx="10325568" cy="1768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tr-TR" sz="48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</a:t>
            </a:r>
            <a:r>
              <a:rPr lang="tr-TR" sz="4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HESABI</a:t>
            </a:r>
          </a:p>
          <a:p>
            <a:pPr algn="ctr"/>
            <a:r>
              <a:rPr lang="tr-TR" sz="4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NASIL AKTİF EDİLİR?</a:t>
            </a:r>
            <a:endParaRPr lang="tr-TR" sz="4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540" y="2246585"/>
            <a:ext cx="2870460" cy="287046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274277" y="5607297"/>
            <a:ext cx="7573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https://mailaktivasyon.harran.edu.tr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50766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021986" y="224852"/>
            <a:ext cx="10325568" cy="1768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tr-TR" sz="48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</a:t>
            </a:r>
            <a:r>
              <a:rPr lang="tr-TR" sz="4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8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HESABIna</a:t>
            </a:r>
            <a:r>
              <a:rPr lang="tr-TR" sz="4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nasıl bağlanırım?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418124" y="5747973"/>
            <a:ext cx="5533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https://mail.harran.edu.tr</a:t>
            </a:r>
            <a:endParaRPr lang="tr-TR" sz="40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615" y="2059615"/>
            <a:ext cx="3458310" cy="345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8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7" name="Picture 2">
            <a:extLst>
              <a:ext uri="{FF2B5EF4-FFF2-40B4-BE49-F238E27FC236}">
                <a16:creationId xmlns:a16="http://schemas.microsoft.com/office/drawing/2014/main" id="{678E285C-BE9E-45B7-A3EE-B9792DAE9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178" name="Group 2058">
            <a:extLst>
              <a:ext uri="{FF2B5EF4-FFF2-40B4-BE49-F238E27FC236}">
                <a16:creationId xmlns:a16="http://schemas.microsoft.com/office/drawing/2014/main" id="{AB86F577-8905-4B21-8AF3-C1BB343377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060" name="Rectangle 5">
              <a:extLst>
                <a:ext uri="{FF2B5EF4-FFF2-40B4-BE49-F238E27FC236}">
                  <a16:creationId xmlns:a16="http://schemas.microsoft.com/office/drawing/2014/main" id="{D2F1CFF3-A579-4D24-B5F9-1C71BA6FE5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61" name="Freeform 6">
              <a:extLst>
                <a:ext uri="{FF2B5EF4-FFF2-40B4-BE49-F238E27FC236}">
                  <a16:creationId xmlns:a16="http://schemas.microsoft.com/office/drawing/2014/main" id="{57601B50-7EB1-43FA-8360-4297BCD763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2" name="Freeform 7">
              <a:extLst>
                <a:ext uri="{FF2B5EF4-FFF2-40B4-BE49-F238E27FC236}">
                  <a16:creationId xmlns:a16="http://schemas.microsoft.com/office/drawing/2014/main" id="{60BD8B7A-CD01-4638-A2C9-299AC68B9B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3" name="Rectangle 8">
              <a:extLst>
                <a:ext uri="{FF2B5EF4-FFF2-40B4-BE49-F238E27FC236}">
                  <a16:creationId xmlns:a16="http://schemas.microsoft.com/office/drawing/2014/main" id="{095B58F9-6C29-48BE-9DA6-3855080521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64" name="Freeform 9">
              <a:extLst>
                <a:ext uri="{FF2B5EF4-FFF2-40B4-BE49-F238E27FC236}">
                  <a16:creationId xmlns:a16="http://schemas.microsoft.com/office/drawing/2014/main" id="{0C84674F-2E8A-4B70-B801-00722CDD58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5" name="Freeform 10">
              <a:extLst>
                <a:ext uri="{FF2B5EF4-FFF2-40B4-BE49-F238E27FC236}">
                  <a16:creationId xmlns:a16="http://schemas.microsoft.com/office/drawing/2014/main" id="{34F320BB-D6A9-45FE-8556-498B763B1E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6" name="Freeform 11">
              <a:extLst>
                <a:ext uri="{FF2B5EF4-FFF2-40B4-BE49-F238E27FC236}">
                  <a16:creationId xmlns:a16="http://schemas.microsoft.com/office/drawing/2014/main" id="{5493D54A-532A-46ED-AF63-A0A54818EF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7" name="Freeform 12">
              <a:extLst>
                <a:ext uri="{FF2B5EF4-FFF2-40B4-BE49-F238E27FC236}">
                  <a16:creationId xmlns:a16="http://schemas.microsoft.com/office/drawing/2014/main" id="{EAF2EDFA-9C0B-44E2-B4BB-312B58BCA8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8" name="Freeform 13">
              <a:extLst>
                <a:ext uri="{FF2B5EF4-FFF2-40B4-BE49-F238E27FC236}">
                  <a16:creationId xmlns:a16="http://schemas.microsoft.com/office/drawing/2014/main" id="{A3641113-CE35-42A4-B605-41BC06BF4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9" name="Freeform 14">
              <a:extLst>
                <a:ext uri="{FF2B5EF4-FFF2-40B4-BE49-F238E27FC236}">
                  <a16:creationId xmlns:a16="http://schemas.microsoft.com/office/drawing/2014/main" id="{DA2E5B2C-BAC4-4440-9B7E-F38783197A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0" name="Freeform 15">
              <a:extLst>
                <a:ext uri="{FF2B5EF4-FFF2-40B4-BE49-F238E27FC236}">
                  <a16:creationId xmlns:a16="http://schemas.microsoft.com/office/drawing/2014/main" id="{D8A506DF-2E53-42C9-94BE-B98E32E057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1" name="Freeform 16">
              <a:extLst>
                <a:ext uri="{FF2B5EF4-FFF2-40B4-BE49-F238E27FC236}">
                  <a16:creationId xmlns:a16="http://schemas.microsoft.com/office/drawing/2014/main" id="{12934FF8-5F70-40BF-BBB6-5EB941FB9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2" name="Freeform 17">
              <a:extLst>
                <a:ext uri="{FF2B5EF4-FFF2-40B4-BE49-F238E27FC236}">
                  <a16:creationId xmlns:a16="http://schemas.microsoft.com/office/drawing/2014/main" id="{8EB3FB08-D01D-4E24-BE40-C16269DF62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3" name="Freeform 18">
              <a:extLst>
                <a:ext uri="{FF2B5EF4-FFF2-40B4-BE49-F238E27FC236}">
                  <a16:creationId xmlns:a16="http://schemas.microsoft.com/office/drawing/2014/main" id="{D24E50D7-2753-4169-AD51-C106DA1B7A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4" name="Freeform 19">
              <a:extLst>
                <a:ext uri="{FF2B5EF4-FFF2-40B4-BE49-F238E27FC236}">
                  <a16:creationId xmlns:a16="http://schemas.microsoft.com/office/drawing/2014/main" id="{DF94B7E0-D9B6-4096-94D0-18D3AC0EF6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5" name="Freeform 20">
              <a:extLst>
                <a:ext uri="{FF2B5EF4-FFF2-40B4-BE49-F238E27FC236}">
                  <a16:creationId xmlns:a16="http://schemas.microsoft.com/office/drawing/2014/main" id="{EBC05ADE-BBA2-4387-B005-3196E2E198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6" name="Freeform 21">
              <a:extLst>
                <a:ext uri="{FF2B5EF4-FFF2-40B4-BE49-F238E27FC236}">
                  <a16:creationId xmlns:a16="http://schemas.microsoft.com/office/drawing/2014/main" id="{BBED1CEE-14D2-442F-AB08-401ABE3EFB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7" name="Freeform 22">
              <a:extLst>
                <a:ext uri="{FF2B5EF4-FFF2-40B4-BE49-F238E27FC236}">
                  <a16:creationId xmlns:a16="http://schemas.microsoft.com/office/drawing/2014/main" id="{4F6574C0-78E8-49EA-84BC-EE9D55707F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8" name="Freeform 23">
              <a:extLst>
                <a:ext uri="{FF2B5EF4-FFF2-40B4-BE49-F238E27FC236}">
                  <a16:creationId xmlns:a16="http://schemas.microsoft.com/office/drawing/2014/main" id="{65BCDB0B-615E-4CA1-AFD5-6B121CB7CE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9" name="Freeform 24">
              <a:extLst>
                <a:ext uri="{FF2B5EF4-FFF2-40B4-BE49-F238E27FC236}">
                  <a16:creationId xmlns:a16="http://schemas.microsoft.com/office/drawing/2014/main" id="{40627863-B7FC-44D1-9E53-E728FFF675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0" name="Freeform 25">
              <a:extLst>
                <a:ext uri="{FF2B5EF4-FFF2-40B4-BE49-F238E27FC236}">
                  <a16:creationId xmlns:a16="http://schemas.microsoft.com/office/drawing/2014/main" id="{52FD6F8C-3AF1-487E-91F4-6E55146F1F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1" name="Freeform 26">
              <a:extLst>
                <a:ext uri="{FF2B5EF4-FFF2-40B4-BE49-F238E27FC236}">
                  <a16:creationId xmlns:a16="http://schemas.microsoft.com/office/drawing/2014/main" id="{50323CF3-93CB-4E03-95C0-B180BB87A8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2" name="Freeform 27">
              <a:extLst>
                <a:ext uri="{FF2B5EF4-FFF2-40B4-BE49-F238E27FC236}">
                  <a16:creationId xmlns:a16="http://schemas.microsoft.com/office/drawing/2014/main" id="{EB47D82F-CF1B-47E6-9FA2-F3A9C5F945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3" name="Freeform 28">
              <a:extLst>
                <a:ext uri="{FF2B5EF4-FFF2-40B4-BE49-F238E27FC236}">
                  <a16:creationId xmlns:a16="http://schemas.microsoft.com/office/drawing/2014/main" id="{0606708F-F2D4-4678-8ED2-39041BC64D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4" name="Freeform 29">
              <a:extLst>
                <a:ext uri="{FF2B5EF4-FFF2-40B4-BE49-F238E27FC236}">
                  <a16:creationId xmlns:a16="http://schemas.microsoft.com/office/drawing/2014/main" id="{D7EB95B4-15E4-433D-B36F-21FF341AD9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5" name="Freeform 30">
              <a:extLst>
                <a:ext uri="{FF2B5EF4-FFF2-40B4-BE49-F238E27FC236}">
                  <a16:creationId xmlns:a16="http://schemas.microsoft.com/office/drawing/2014/main" id="{500A541B-4C75-497C-A489-097ED2996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6" name="Freeform 31">
              <a:extLst>
                <a:ext uri="{FF2B5EF4-FFF2-40B4-BE49-F238E27FC236}">
                  <a16:creationId xmlns:a16="http://schemas.microsoft.com/office/drawing/2014/main" id="{5789326F-12A4-48B8-B0ED-A6A2AE0C27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7" name="Freeform 32">
              <a:extLst>
                <a:ext uri="{FF2B5EF4-FFF2-40B4-BE49-F238E27FC236}">
                  <a16:creationId xmlns:a16="http://schemas.microsoft.com/office/drawing/2014/main" id="{25FA672E-2B65-477F-AA75-6261CE652F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8" name="Rectangle 33">
              <a:extLst>
                <a:ext uri="{FF2B5EF4-FFF2-40B4-BE49-F238E27FC236}">
                  <a16:creationId xmlns:a16="http://schemas.microsoft.com/office/drawing/2014/main" id="{BB09AF8D-E68B-499C-B9F5-2F365813D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89" name="Freeform 34">
              <a:extLst>
                <a:ext uri="{FF2B5EF4-FFF2-40B4-BE49-F238E27FC236}">
                  <a16:creationId xmlns:a16="http://schemas.microsoft.com/office/drawing/2014/main" id="{7991AEAD-B5F3-47BA-9F1B-86C16A84AD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0" name="Freeform 35">
              <a:extLst>
                <a:ext uri="{FF2B5EF4-FFF2-40B4-BE49-F238E27FC236}">
                  <a16:creationId xmlns:a16="http://schemas.microsoft.com/office/drawing/2014/main" id="{19A85F58-4C3A-4388-B55C-2329EEAECF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1" name="Freeform 36">
              <a:extLst>
                <a:ext uri="{FF2B5EF4-FFF2-40B4-BE49-F238E27FC236}">
                  <a16:creationId xmlns:a16="http://schemas.microsoft.com/office/drawing/2014/main" id="{05652F38-94D9-41B7-A699-7E8F0C78D8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2" name="Freeform 37">
              <a:extLst>
                <a:ext uri="{FF2B5EF4-FFF2-40B4-BE49-F238E27FC236}">
                  <a16:creationId xmlns:a16="http://schemas.microsoft.com/office/drawing/2014/main" id="{3C043852-C250-4518-BB89-C91A349171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3" name="Freeform 38">
              <a:extLst>
                <a:ext uri="{FF2B5EF4-FFF2-40B4-BE49-F238E27FC236}">
                  <a16:creationId xmlns:a16="http://schemas.microsoft.com/office/drawing/2014/main" id="{0CAB9A07-ECF2-416C-8528-F75DACB138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4" name="Freeform 39">
              <a:extLst>
                <a:ext uri="{FF2B5EF4-FFF2-40B4-BE49-F238E27FC236}">
                  <a16:creationId xmlns:a16="http://schemas.microsoft.com/office/drawing/2014/main" id="{904A314C-A829-4AA6-92E2-529BCCF95C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5" name="Freeform 40">
              <a:extLst>
                <a:ext uri="{FF2B5EF4-FFF2-40B4-BE49-F238E27FC236}">
                  <a16:creationId xmlns:a16="http://schemas.microsoft.com/office/drawing/2014/main" id="{244EE6BA-4569-43ED-9E2E-1FB66201B7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6" name="Freeform 41">
              <a:extLst>
                <a:ext uri="{FF2B5EF4-FFF2-40B4-BE49-F238E27FC236}">
                  <a16:creationId xmlns:a16="http://schemas.microsoft.com/office/drawing/2014/main" id="{BEB8252E-FB2A-4BB5-BEC6-CA10FF6F7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7" name="Freeform 42">
              <a:extLst>
                <a:ext uri="{FF2B5EF4-FFF2-40B4-BE49-F238E27FC236}">
                  <a16:creationId xmlns:a16="http://schemas.microsoft.com/office/drawing/2014/main" id="{91414711-C3A4-4E96-854A-DDDEB2F2E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8" name="Freeform 43">
              <a:extLst>
                <a:ext uri="{FF2B5EF4-FFF2-40B4-BE49-F238E27FC236}">
                  <a16:creationId xmlns:a16="http://schemas.microsoft.com/office/drawing/2014/main" id="{86815BA8-3055-4B42-98C3-4202FD92E0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9" name="Freeform 44">
              <a:extLst>
                <a:ext uri="{FF2B5EF4-FFF2-40B4-BE49-F238E27FC236}">
                  <a16:creationId xmlns:a16="http://schemas.microsoft.com/office/drawing/2014/main" id="{44457813-E991-44AE-9A83-B7488D1F36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0" name="Rectangle 45">
              <a:extLst>
                <a:ext uri="{FF2B5EF4-FFF2-40B4-BE49-F238E27FC236}">
                  <a16:creationId xmlns:a16="http://schemas.microsoft.com/office/drawing/2014/main" id="{8CE1CF47-A73F-4560-8835-AE1DC51E5C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101" name="Freeform 46">
              <a:extLst>
                <a:ext uri="{FF2B5EF4-FFF2-40B4-BE49-F238E27FC236}">
                  <a16:creationId xmlns:a16="http://schemas.microsoft.com/office/drawing/2014/main" id="{C2A935E4-AACC-4CB9-995E-D286178873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2" name="Freeform 47">
              <a:extLst>
                <a:ext uri="{FF2B5EF4-FFF2-40B4-BE49-F238E27FC236}">
                  <a16:creationId xmlns:a16="http://schemas.microsoft.com/office/drawing/2014/main" id="{93B5B778-8ACB-4004-932D-BD95997BAE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3" name="Freeform 48">
              <a:extLst>
                <a:ext uri="{FF2B5EF4-FFF2-40B4-BE49-F238E27FC236}">
                  <a16:creationId xmlns:a16="http://schemas.microsoft.com/office/drawing/2014/main" id="{1434AF34-0919-40AD-84B1-446D4FF2D6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4" name="Freeform 49">
              <a:extLst>
                <a:ext uri="{FF2B5EF4-FFF2-40B4-BE49-F238E27FC236}">
                  <a16:creationId xmlns:a16="http://schemas.microsoft.com/office/drawing/2014/main" id="{29546CF3-6DDD-4073-AB7F-C6E722257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5" name="Freeform 50">
              <a:extLst>
                <a:ext uri="{FF2B5EF4-FFF2-40B4-BE49-F238E27FC236}">
                  <a16:creationId xmlns:a16="http://schemas.microsoft.com/office/drawing/2014/main" id="{289D46AB-128A-477F-B6C9-F40F115D6C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6" name="Freeform 51">
              <a:extLst>
                <a:ext uri="{FF2B5EF4-FFF2-40B4-BE49-F238E27FC236}">
                  <a16:creationId xmlns:a16="http://schemas.microsoft.com/office/drawing/2014/main" id="{A7DA7E67-3368-44AD-AACD-EB64AE3487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7" name="Freeform 52">
              <a:extLst>
                <a:ext uri="{FF2B5EF4-FFF2-40B4-BE49-F238E27FC236}">
                  <a16:creationId xmlns:a16="http://schemas.microsoft.com/office/drawing/2014/main" id="{78BB1152-AB85-4AD8-BBA1-07CEA1F508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8" name="Freeform 53">
              <a:extLst>
                <a:ext uri="{FF2B5EF4-FFF2-40B4-BE49-F238E27FC236}">
                  <a16:creationId xmlns:a16="http://schemas.microsoft.com/office/drawing/2014/main" id="{A982E7F2-DD68-4093-B9C5-3E42B475AB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9" name="Freeform 54">
              <a:extLst>
                <a:ext uri="{FF2B5EF4-FFF2-40B4-BE49-F238E27FC236}">
                  <a16:creationId xmlns:a16="http://schemas.microsoft.com/office/drawing/2014/main" id="{A682E224-4CD6-420B-897A-B23D50B82E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0" name="Freeform 55">
              <a:extLst>
                <a:ext uri="{FF2B5EF4-FFF2-40B4-BE49-F238E27FC236}">
                  <a16:creationId xmlns:a16="http://schemas.microsoft.com/office/drawing/2014/main" id="{31B90F10-06CD-480E-8D35-6E0FFFB894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1" name="Freeform 56">
              <a:extLst>
                <a:ext uri="{FF2B5EF4-FFF2-40B4-BE49-F238E27FC236}">
                  <a16:creationId xmlns:a16="http://schemas.microsoft.com/office/drawing/2014/main" id="{7BC977DB-69B0-4D8D-B77C-E1127EC41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2" name="Freeform 57">
              <a:extLst>
                <a:ext uri="{FF2B5EF4-FFF2-40B4-BE49-F238E27FC236}">
                  <a16:creationId xmlns:a16="http://schemas.microsoft.com/office/drawing/2014/main" id="{24127454-3FCB-41D6-ACFB-81D7E05A79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3" name="Freeform 58">
              <a:extLst>
                <a:ext uri="{FF2B5EF4-FFF2-40B4-BE49-F238E27FC236}">
                  <a16:creationId xmlns:a16="http://schemas.microsoft.com/office/drawing/2014/main" id="{7AA80D42-B8A8-475B-ADBF-99719CE9FE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179" name="Rectangle 2114">
            <a:extLst>
              <a:ext uri="{FF2B5EF4-FFF2-40B4-BE49-F238E27FC236}">
                <a16:creationId xmlns:a16="http://schemas.microsoft.com/office/drawing/2014/main" id="{29EF3596-DF97-4605-88C4-E1D6634C1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80" name="Group 2116">
            <a:extLst>
              <a:ext uri="{FF2B5EF4-FFF2-40B4-BE49-F238E27FC236}">
                <a16:creationId xmlns:a16="http://schemas.microsoft.com/office/drawing/2014/main" id="{A04CF5AE-1525-458C-805A-277612287C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118" name="Rectangle 5">
              <a:extLst>
                <a:ext uri="{FF2B5EF4-FFF2-40B4-BE49-F238E27FC236}">
                  <a16:creationId xmlns:a16="http://schemas.microsoft.com/office/drawing/2014/main" id="{75184BC4-A6A5-41B7-9463-51287F8C98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119" name="Freeform 6">
              <a:extLst>
                <a:ext uri="{FF2B5EF4-FFF2-40B4-BE49-F238E27FC236}">
                  <a16:creationId xmlns:a16="http://schemas.microsoft.com/office/drawing/2014/main" id="{847CE477-1D61-4F65-A819-156F30645C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0" name="Freeform 7">
              <a:extLst>
                <a:ext uri="{FF2B5EF4-FFF2-40B4-BE49-F238E27FC236}">
                  <a16:creationId xmlns:a16="http://schemas.microsoft.com/office/drawing/2014/main" id="{0168D70C-C0A3-4080-935A-4C7D34D1FD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1" name="Rectangle 8">
              <a:extLst>
                <a:ext uri="{FF2B5EF4-FFF2-40B4-BE49-F238E27FC236}">
                  <a16:creationId xmlns:a16="http://schemas.microsoft.com/office/drawing/2014/main" id="{4BFE52DB-6074-4322-91A0-BA19AC6534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122" name="Freeform 9">
              <a:extLst>
                <a:ext uri="{FF2B5EF4-FFF2-40B4-BE49-F238E27FC236}">
                  <a16:creationId xmlns:a16="http://schemas.microsoft.com/office/drawing/2014/main" id="{15482A31-6AFE-4781-B3EC-26CF5A34CC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3" name="Freeform 10">
              <a:extLst>
                <a:ext uri="{FF2B5EF4-FFF2-40B4-BE49-F238E27FC236}">
                  <a16:creationId xmlns:a16="http://schemas.microsoft.com/office/drawing/2014/main" id="{A2F5607A-50CD-401B-AA0D-375828CC2B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4" name="Freeform 11">
              <a:extLst>
                <a:ext uri="{FF2B5EF4-FFF2-40B4-BE49-F238E27FC236}">
                  <a16:creationId xmlns:a16="http://schemas.microsoft.com/office/drawing/2014/main" id="{E2065C15-E60F-4857-877B-1F8235F9AC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5" name="Freeform 12">
              <a:extLst>
                <a:ext uri="{FF2B5EF4-FFF2-40B4-BE49-F238E27FC236}">
                  <a16:creationId xmlns:a16="http://schemas.microsoft.com/office/drawing/2014/main" id="{10515003-9E36-4383-852B-C467122CD4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6" name="Freeform 13">
              <a:extLst>
                <a:ext uri="{FF2B5EF4-FFF2-40B4-BE49-F238E27FC236}">
                  <a16:creationId xmlns:a16="http://schemas.microsoft.com/office/drawing/2014/main" id="{F6809E31-CFB3-4460-A5B9-9B5D20C4D2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7" name="Freeform 14">
              <a:extLst>
                <a:ext uri="{FF2B5EF4-FFF2-40B4-BE49-F238E27FC236}">
                  <a16:creationId xmlns:a16="http://schemas.microsoft.com/office/drawing/2014/main" id="{A4181E6F-BF0F-40DF-B995-3E6E1D016D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8" name="Freeform 15">
              <a:extLst>
                <a:ext uri="{FF2B5EF4-FFF2-40B4-BE49-F238E27FC236}">
                  <a16:creationId xmlns:a16="http://schemas.microsoft.com/office/drawing/2014/main" id="{21ECCFEF-1B38-4DA5-BE12-61FC280572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9" name="Freeform 16">
              <a:extLst>
                <a:ext uri="{FF2B5EF4-FFF2-40B4-BE49-F238E27FC236}">
                  <a16:creationId xmlns:a16="http://schemas.microsoft.com/office/drawing/2014/main" id="{EF7B7547-12E7-424A-B8A2-836C862B00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0" name="Freeform 17">
              <a:extLst>
                <a:ext uri="{FF2B5EF4-FFF2-40B4-BE49-F238E27FC236}">
                  <a16:creationId xmlns:a16="http://schemas.microsoft.com/office/drawing/2014/main" id="{ED73F691-9932-4DF3-9C00-5FB99E59B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1" name="Freeform 18">
              <a:extLst>
                <a:ext uri="{FF2B5EF4-FFF2-40B4-BE49-F238E27FC236}">
                  <a16:creationId xmlns:a16="http://schemas.microsoft.com/office/drawing/2014/main" id="{FC1D4D7C-DDA0-4901-B134-3A4F498A45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2" name="Freeform 19">
              <a:extLst>
                <a:ext uri="{FF2B5EF4-FFF2-40B4-BE49-F238E27FC236}">
                  <a16:creationId xmlns:a16="http://schemas.microsoft.com/office/drawing/2014/main" id="{1D667447-7CCB-4723-98DC-3B6243BB5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3" name="Freeform 20">
              <a:extLst>
                <a:ext uri="{FF2B5EF4-FFF2-40B4-BE49-F238E27FC236}">
                  <a16:creationId xmlns:a16="http://schemas.microsoft.com/office/drawing/2014/main" id="{3205CA6A-75CC-441A-A983-276CC72438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4" name="Freeform 21">
              <a:extLst>
                <a:ext uri="{FF2B5EF4-FFF2-40B4-BE49-F238E27FC236}">
                  <a16:creationId xmlns:a16="http://schemas.microsoft.com/office/drawing/2014/main" id="{97C5F7AB-65D8-48CC-ABE1-4E6FCC596D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5" name="Freeform 22">
              <a:extLst>
                <a:ext uri="{FF2B5EF4-FFF2-40B4-BE49-F238E27FC236}">
                  <a16:creationId xmlns:a16="http://schemas.microsoft.com/office/drawing/2014/main" id="{9D2DE9CF-1915-4458-8504-23EE23C703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6" name="Freeform 23">
              <a:extLst>
                <a:ext uri="{FF2B5EF4-FFF2-40B4-BE49-F238E27FC236}">
                  <a16:creationId xmlns:a16="http://schemas.microsoft.com/office/drawing/2014/main" id="{875539DD-1581-4269-9977-2AD4EC61A0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7" name="Freeform 24">
              <a:extLst>
                <a:ext uri="{FF2B5EF4-FFF2-40B4-BE49-F238E27FC236}">
                  <a16:creationId xmlns:a16="http://schemas.microsoft.com/office/drawing/2014/main" id="{4F35F98A-A81D-4A28-B3EF-AA4CF85525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8" name="Freeform 25">
              <a:extLst>
                <a:ext uri="{FF2B5EF4-FFF2-40B4-BE49-F238E27FC236}">
                  <a16:creationId xmlns:a16="http://schemas.microsoft.com/office/drawing/2014/main" id="{2F4C3514-1560-4004-BACC-31CAF69A9F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9" name="Freeform 26">
              <a:extLst>
                <a:ext uri="{FF2B5EF4-FFF2-40B4-BE49-F238E27FC236}">
                  <a16:creationId xmlns:a16="http://schemas.microsoft.com/office/drawing/2014/main" id="{759492B1-819E-4D36-8684-DE6269CD9F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0" name="Freeform 27">
              <a:extLst>
                <a:ext uri="{FF2B5EF4-FFF2-40B4-BE49-F238E27FC236}">
                  <a16:creationId xmlns:a16="http://schemas.microsoft.com/office/drawing/2014/main" id="{6D37E5FF-AC11-4600-A1A7-5A79E89878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1" name="Freeform 28">
              <a:extLst>
                <a:ext uri="{FF2B5EF4-FFF2-40B4-BE49-F238E27FC236}">
                  <a16:creationId xmlns:a16="http://schemas.microsoft.com/office/drawing/2014/main" id="{71BEA79E-EC3A-49E3-BF83-FD38146C2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2" name="Freeform 29">
              <a:extLst>
                <a:ext uri="{FF2B5EF4-FFF2-40B4-BE49-F238E27FC236}">
                  <a16:creationId xmlns:a16="http://schemas.microsoft.com/office/drawing/2014/main" id="{628003CD-17C2-4EF6-9422-BCC831E6E0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3" name="Freeform 30">
              <a:extLst>
                <a:ext uri="{FF2B5EF4-FFF2-40B4-BE49-F238E27FC236}">
                  <a16:creationId xmlns:a16="http://schemas.microsoft.com/office/drawing/2014/main" id="{1116C327-1D14-460A-A6E2-78987B1492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4" name="Freeform 31">
              <a:extLst>
                <a:ext uri="{FF2B5EF4-FFF2-40B4-BE49-F238E27FC236}">
                  <a16:creationId xmlns:a16="http://schemas.microsoft.com/office/drawing/2014/main" id="{BE5E6917-BBB5-46D6-A9EF-108A2A621F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5" name="Freeform 32">
              <a:extLst>
                <a:ext uri="{FF2B5EF4-FFF2-40B4-BE49-F238E27FC236}">
                  <a16:creationId xmlns:a16="http://schemas.microsoft.com/office/drawing/2014/main" id="{15AE5B56-D24B-45D6-B264-EFD2BCFDE4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6" name="Rectangle 33">
              <a:extLst>
                <a:ext uri="{FF2B5EF4-FFF2-40B4-BE49-F238E27FC236}">
                  <a16:creationId xmlns:a16="http://schemas.microsoft.com/office/drawing/2014/main" id="{3F5649DF-34D2-42EB-AEA0-DB38895E79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147" name="Freeform 34">
              <a:extLst>
                <a:ext uri="{FF2B5EF4-FFF2-40B4-BE49-F238E27FC236}">
                  <a16:creationId xmlns:a16="http://schemas.microsoft.com/office/drawing/2014/main" id="{908BA6A2-58E6-4EF1-B21C-C129AD44A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8" name="Freeform 35">
              <a:extLst>
                <a:ext uri="{FF2B5EF4-FFF2-40B4-BE49-F238E27FC236}">
                  <a16:creationId xmlns:a16="http://schemas.microsoft.com/office/drawing/2014/main" id="{FF764234-DCC8-409D-9589-60BA5BEBD1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9" name="Freeform 36">
              <a:extLst>
                <a:ext uri="{FF2B5EF4-FFF2-40B4-BE49-F238E27FC236}">
                  <a16:creationId xmlns:a16="http://schemas.microsoft.com/office/drawing/2014/main" id="{672EDBF1-5836-45EE-ACAA-026F06E612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0" name="Freeform 37">
              <a:extLst>
                <a:ext uri="{FF2B5EF4-FFF2-40B4-BE49-F238E27FC236}">
                  <a16:creationId xmlns:a16="http://schemas.microsoft.com/office/drawing/2014/main" id="{32EDE749-EE15-49ED-A703-EB5B8296FC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1" name="Freeform 38">
              <a:extLst>
                <a:ext uri="{FF2B5EF4-FFF2-40B4-BE49-F238E27FC236}">
                  <a16:creationId xmlns:a16="http://schemas.microsoft.com/office/drawing/2014/main" id="{ECAFA4A1-3EFA-41E8-8124-5BD1A7FD33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2" name="Freeform 39">
              <a:extLst>
                <a:ext uri="{FF2B5EF4-FFF2-40B4-BE49-F238E27FC236}">
                  <a16:creationId xmlns:a16="http://schemas.microsoft.com/office/drawing/2014/main" id="{5FC977BF-3314-4C13-949F-F7005E49AF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3" name="Freeform 40">
              <a:extLst>
                <a:ext uri="{FF2B5EF4-FFF2-40B4-BE49-F238E27FC236}">
                  <a16:creationId xmlns:a16="http://schemas.microsoft.com/office/drawing/2014/main" id="{FFE293AA-EA29-496D-B73C-DD63AA5CED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4" name="Freeform 41">
              <a:extLst>
                <a:ext uri="{FF2B5EF4-FFF2-40B4-BE49-F238E27FC236}">
                  <a16:creationId xmlns:a16="http://schemas.microsoft.com/office/drawing/2014/main" id="{555B5CF2-EB1C-4BAF-831C-F7563748F4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5" name="Freeform 42">
              <a:extLst>
                <a:ext uri="{FF2B5EF4-FFF2-40B4-BE49-F238E27FC236}">
                  <a16:creationId xmlns:a16="http://schemas.microsoft.com/office/drawing/2014/main" id="{6C35CEC0-2B0B-4B96-A85B-170DFCE739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6" name="Freeform 43">
              <a:extLst>
                <a:ext uri="{FF2B5EF4-FFF2-40B4-BE49-F238E27FC236}">
                  <a16:creationId xmlns:a16="http://schemas.microsoft.com/office/drawing/2014/main" id="{4479BA0E-1F0F-44CC-B967-41E59E556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7" name="Freeform 44">
              <a:extLst>
                <a:ext uri="{FF2B5EF4-FFF2-40B4-BE49-F238E27FC236}">
                  <a16:creationId xmlns:a16="http://schemas.microsoft.com/office/drawing/2014/main" id="{0EA2BA01-0538-42E6-94BA-FC5ADB2DE1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8" name="Rectangle 45">
              <a:extLst>
                <a:ext uri="{FF2B5EF4-FFF2-40B4-BE49-F238E27FC236}">
                  <a16:creationId xmlns:a16="http://schemas.microsoft.com/office/drawing/2014/main" id="{03F7E47C-F027-4901-A6C8-390843EE32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159" name="Freeform 46">
              <a:extLst>
                <a:ext uri="{FF2B5EF4-FFF2-40B4-BE49-F238E27FC236}">
                  <a16:creationId xmlns:a16="http://schemas.microsoft.com/office/drawing/2014/main" id="{28E1E440-AFF9-4333-83FE-EE96FF139F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0" name="Freeform 47">
              <a:extLst>
                <a:ext uri="{FF2B5EF4-FFF2-40B4-BE49-F238E27FC236}">
                  <a16:creationId xmlns:a16="http://schemas.microsoft.com/office/drawing/2014/main" id="{303A70BD-0FF2-440D-BE34-940EEC170D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1" name="Freeform 48">
              <a:extLst>
                <a:ext uri="{FF2B5EF4-FFF2-40B4-BE49-F238E27FC236}">
                  <a16:creationId xmlns:a16="http://schemas.microsoft.com/office/drawing/2014/main" id="{E9E7E43D-CEBC-4F5A-9849-06150C6F56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2" name="Freeform 49">
              <a:extLst>
                <a:ext uri="{FF2B5EF4-FFF2-40B4-BE49-F238E27FC236}">
                  <a16:creationId xmlns:a16="http://schemas.microsoft.com/office/drawing/2014/main" id="{DB41515B-EB52-4FB6-9ED6-AFDF7598F2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3" name="Freeform 50">
              <a:extLst>
                <a:ext uri="{FF2B5EF4-FFF2-40B4-BE49-F238E27FC236}">
                  <a16:creationId xmlns:a16="http://schemas.microsoft.com/office/drawing/2014/main" id="{325F3C87-07A2-4F10-AFAB-254EC057F9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4" name="Freeform 51">
              <a:extLst>
                <a:ext uri="{FF2B5EF4-FFF2-40B4-BE49-F238E27FC236}">
                  <a16:creationId xmlns:a16="http://schemas.microsoft.com/office/drawing/2014/main" id="{8A65FB10-C150-41C0-AE33-92EA10D29C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5" name="Freeform 52">
              <a:extLst>
                <a:ext uri="{FF2B5EF4-FFF2-40B4-BE49-F238E27FC236}">
                  <a16:creationId xmlns:a16="http://schemas.microsoft.com/office/drawing/2014/main" id="{87206993-1AA8-4179-B1AE-7486E1FA08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6" name="Freeform 53">
              <a:extLst>
                <a:ext uri="{FF2B5EF4-FFF2-40B4-BE49-F238E27FC236}">
                  <a16:creationId xmlns:a16="http://schemas.microsoft.com/office/drawing/2014/main" id="{85A838BB-56EF-47B9-B613-2EC774731E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7" name="Freeform 54">
              <a:extLst>
                <a:ext uri="{FF2B5EF4-FFF2-40B4-BE49-F238E27FC236}">
                  <a16:creationId xmlns:a16="http://schemas.microsoft.com/office/drawing/2014/main" id="{E7A25950-F58D-4098-9824-C8518F323E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8" name="Freeform 55">
              <a:extLst>
                <a:ext uri="{FF2B5EF4-FFF2-40B4-BE49-F238E27FC236}">
                  <a16:creationId xmlns:a16="http://schemas.microsoft.com/office/drawing/2014/main" id="{3CD280DC-A611-4DAC-BC0C-070097BBE8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9" name="Freeform 56">
              <a:extLst>
                <a:ext uri="{FF2B5EF4-FFF2-40B4-BE49-F238E27FC236}">
                  <a16:creationId xmlns:a16="http://schemas.microsoft.com/office/drawing/2014/main" id="{88921E44-6C5B-4CD9-8347-604B039BAC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70" name="Freeform 57">
              <a:extLst>
                <a:ext uri="{FF2B5EF4-FFF2-40B4-BE49-F238E27FC236}">
                  <a16:creationId xmlns:a16="http://schemas.microsoft.com/office/drawing/2014/main" id="{311649F5-0FA2-4ED1-9C27-5EFF64007A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71" name="Freeform 58">
              <a:extLst>
                <a:ext uri="{FF2B5EF4-FFF2-40B4-BE49-F238E27FC236}">
                  <a16:creationId xmlns:a16="http://schemas.microsoft.com/office/drawing/2014/main" id="{F94683F6-FEDA-4D28-9E9F-557699D6A3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2181" name="Picture 2">
            <a:extLst>
              <a:ext uri="{FF2B5EF4-FFF2-40B4-BE49-F238E27FC236}">
                <a16:creationId xmlns:a16="http://schemas.microsoft.com/office/drawing/2014/main" id="{EE045C80-5D28-4F64-9892-322DA1D237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374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0248" y="1923410"/>
            <a:ext cx="5201086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OFFİCE365 </a:t>
            </a:r>
            <a:r>
              <a:rPr lang="en-US" sz="6000" dirty="0" err="1" smtClean="0">
                <a:solidFill>
                  <a:srgbClr val="FFFFFF"/>
                </a:solidFill>
              </a:rPr>
              <a:t>uygulamalar</a:t>
            </a:r>
            <a:r>
              <a:rPr lang="tr-TR" sz="6000" dirty="0" smtClean="0">
                <a:solidFill>
                  <a:srgbClr val="FFFFFF"/>
                </a:solidFill>
              </a:rPr>
              <a:t>ı</a:t>
            </a:r>
            <a:endParaRPr lang="en-US" sz="6000" dirty="0">
              <a:solidFill>
                <a:srgbClr val="FFFFFF"/>
              </a:solidFill>
            </a:endParaRPr>
          </a:p>
        </p:txBody>
      </p:sp>
      <p:sp useBgFill="1">
        <p:nvSpPr>
          <p:cNvPr id="2182" name="Round Diagonal Corner Rectangle 6">
            <a:extLst>
              <a:ext uri="{FF2B5EF4-FFF2-40B4-BE49-F238E27FC236}">
                <a16:creationId xmlns:a16="http://schemas.microsoft.com/office/drawing/2014/main" id="{0F4BA0F2-1035-4F3D-B3FE-C551450E42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0945" y="808057"/>
            <a:ext cx="3821429" cy="5234394"/>
          </a:xfrm>
          <a:prstGeom prst="round2DiagRect">
            <a:avLst>
              <a:gd name="adj1" fmla="val 11323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Office 365 Kullanımda | Bilgi İşlem Daire Başkanlığı">
            <a:extLst>
              <a:ext uri="{FF2B5EF4-FFF2-40B4-BE49-F238E27FC236}">
                <a16:creationId xmlns:a16="http://schemas.microsoft.com/office/drawing/2014/main" id="{1885B3C6-B352-0980-1124-DA261088E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2340" y="1842999"/>
            <a:ext cx="3178638" cy="316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767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519" y="2022229"/>
            <a:ext cx="3141786" cy="3141786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293505" y="281355"/>
            <a:ext cx="9601814" cy="124264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tr-TR" sz="6000" dirty="0" smtClean="0">
                <a:solidFill>
                  <a:srgbClr val="FFFFFF"/>
                </a:solidFill>
              </a:rPr>
              <a:t>OFFICE365</a:t>
            </a:r>
            <a:br>
              <a:rPr lang="tr-TR" sz="6000" dirty="0" smtClean="0">
                <a:solidFill>
                  <a:srgbClr val="FFFFFF"/>
                </a:solidFill>
              </a:rPr>
            </a:br>
            <a:r>
              <a:rPr lang="tr-TR" sz="6000" dirty="0" smtClean="0">
                <a:solidFill>
                  <a:srgbClr val="FFFFFF"/>
                </a:solidFill>
              </a:rPr>
              <a:t>KURULUM VE TANITIM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368060" y="5492261"/>
            <a:ext cx="9542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https://bidb.harran.edu.tr/tr/haber/13537/universitemiz-ogrenci-kurumsal-e-posta-sistemi/</a:t>
            </a:r>
          </a:p>
        </p:txBody>
      </p:sp>
    </p:spTree>
    <p:extLst>
      <p:ext uri="{BB962C8B-B14F-4D97-AF65-F5344CB8AC3E}">
        <p14:creationId xmlns:p14="http://schemas.microsoft.com/office/powerpoint/2010/main" val="206641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1864" y="524110"/>
            <a:ext cx="9905998" cy="1478570"/>
          </a:xfrm>
        </p:spPr>
        <p:txBody>
          <a:bodyPr>
            <a:noAutofit/>
          </a:bodyPr>
          <a:lstStyle/>
          <a:p>
            <a:pPr algn="ctr"/>
            <a:r>
              <a:rPr lang="tr-TR" sz="4800" dirty="0"/>
              <a:t>Üniversite internet hizmetinden nasıl faydalanabilirim?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980" y="4345501"/>
            <a:ext cx="2925766" cy="2094420"/>
          </a:xfrm>
          <a:prstGeom prst="rect">
            <a:avLst/>
          </a:prstGeom>
        </p:spPr>
      </p:pic>
      <p:sp>
        <p:nvSpPr>
          <p:cNvPr id="4" name="Unvan 1"/>
          <p:cNvSpPr txBox="1">
            <a:spLocks/>
          </p:cNvSpPr>
          <p:nvPr/>
        </p:nvSpPr>
        <p:spPr>
          <a:xfrm>
            <a:off x="1111864" y="262967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cap="none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Kampus_WiFi</a:t>
            </a:r>
            <a:endParaRPr lang="tr-TR" sz="88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20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Devr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Devr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v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90739FB-BA20-4F6D-816F-FFCD40BDFB3F}">
  <we:reference id="wa104051163" version="1.2.0.3" store="tr-TR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190</TotalTime>
  <Words>138</Words>
  <Application>Microsoft Office PowerPoint</Application>
  <PresentationFormat>Geniş ekran</PresentationFormat>
  <Paragraphs>42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Tw Cen MT</vt:lpstr>
      <vt:lpstr>Devre</vt:lpstr>
      <vt:lpstr>Harran üniversitesi  bilgi işlem daire başkanlığı</vt:lpstr>
      <vt:lpstr>Harran üniversitesi  bilgi işlem daire başkanlığı</vt:lpstr>
      <vt:lpstr>Harran üniversitesi  bilgi işlem daire başkanlığı</vt:lpstr>
      <vt:lpstr>e-posta HİZMETİ</vt:lpstr>
      <vt:lpstr>PowerPoint Sunusu</vt:lpstr>
      <vt:lpstr>PowerPoint Sunusu</vt:lpstr>
      <vt:lpstr>OFFİCE365 uygulamaları</vt:lpstr>
      <vt:lpstr>OFFICE365 KURULUM VE TANITIM</vt:lpstr>
      <vt:lpstr>Üniversite internet hizmetinden nasıl faydalanabilirim?</vt:lpstr>
      <vt:lpstr>Üniversite internet hizmetinden nasıl faydalanabilirim?</vt:lpstr>
      <vt:lpstr>Ücretsiz antivirüs hizmetinden nasıl faydalanırım</vt:lpstr>
      <vt:lpstr>PowerPoint Sunusu</vt:lpstr>
      <vt:lpstr>PowerPoint Sunusu</vt:lpstr>
      <vt:lpstr>TEŞEKKÜRLER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</dc:creator>
  <cp:lastModifiedBy>admin</cp:lastModifiedBy>
  <cp:revision>32</cp:revision>
  <dcterms:created xsi:type="dcterms:W3CDTF">2021-09-30T05:52:46Z</dcterms:created>
  <dcterms:modified xsi:type="dcterms:W3CDTF">2022-09-23T08:02:08Z</dcterms:modified>
</cp:coreProperties>
</file>